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5"/>
  </p:notesMasterIdLst>
  <p:sldIdLst>
    <p:sldId id="267" r:id="rId2"/>
    <p:sldId id="301" r:id="rId3"/>
    <p:sldId id="30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72" autoAdjust="0"/>
    <p:restoredTop sz="96634" autoAdjust="0"/>
  </p:normalViewPr>
  <p:slideViewPr>
    <p:cSldViewPr snapToGrid="0">
      <p:cViewPr varScale="1">
        <p:scale>
          <a:sx n="67" d="100"/>
          <a:sy n="67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gunyemi, Maria" userId="a11f0b0b-7ccd-4b8f-b2f5-42a3d7572fdd" providerId="ADAL" clId="{58711F05-760E-4403-8454-E29878D5BE37}"/>
    <pc:docChg chg="custSel modSld">
      <pc:chgData name="Ogunyemi, Maria" userId="a11f0b0b-7ccd-4b8f-b2f5-42a3d7572fdd" providerId="ADAL" clId="{58711F05-760E-4403-8454-E29878D5BE37}" dt="2021-11-04T15:00:57.912" v="807" actId="20577"/>
      <pc:docMkLst>
        <pc:docMk/>
      </pc:docMkLst>
      <pc:sldChg chg="modSp mod">
        <pc:chgData name="Ogunyemi, Maria" userId="a11f0b0b-7ccd-4b8f-b2f5-42a3d7572fdd" providerId="ADAL" clId="{58711F05-760E-4403-8454-E29878D5BE37}" dt="2021-11-04T13:31:51.833" v="376" actId="20577"/>
        <pc:sldMkLst>
          <pc:docMk/>
          <pc:sldMk cId="948173172" sldId="267"/>
        </pc:sldMkLst>
        <pc:spChg chg="mod">
          <ac:chgData name="Ogunyemi, Maria" userId="a11f0b0b-7ccd-4b8f-b2f5-42a3d7572fdd" providerId="ADAL" clId="{58711F05-760E-4403-8454-E29878D5BE37}" dt="2021-11-04T13:31:51.833" v="376" actId="20577"/>
          <ac:spMkLst>
            <pc:docMk/>
            <pc:sldMk cId="948173172" sldId="267"/>
            <ac:spMk id="2" creationId="{D748A522-1170-4E6D-8A56-A7AEA96BB620}"/>
          </ac:spMkLst>
        </pc:spChg>
      </pc:sldChg>
      <pc:sldChg chg="modSp mod">
        <pc:chgData name="Ogunyemi, Maria" userId="a11f0b0b-7ccd-4b8f-b2f5-42a3d7572fdd" providerId="ADAL" clId="{58711F05-760E-4403-8454-E29878D5BE37}" dt="2021-11-04T14:57:27.284" v="730" actId="20577"/>
        <pc:sldMkLst>
          <pc:docMk/>
          <pc:sldMk cId="2761562025" sldId="301"/>
        </pc:sldMkLst>
        <pc:spChg chg="mod">
          <ac:chgData name="Ogunyemi, Maria" userId="a11f0b0b-7ccd-4b8f-b2f5-42a3d7572fdd" providerId="ADAL" clId="{58711F05-760E-4403-8454-E29878D5BE37}" dt="2021-11-04T14:49:14.363" v="382" actId="27636"/>
          <ac:spMkLst>
            <pc:docMk/>
            <pc:sldMk cId="2761562025" sldId="301"/>
            <ac:spMk id="2" creationId="{C628CBF3-EEFC-4034-AEA8-08BC75E29B84}"/>
          </ac:spMkLst>
        </pc:spChg>
        <pc:spChg chg="mod">
          <ac:chgData name="Ogunyemi, Maria" userId="a11f0b0b-7ccd-4b8f-b2f5-42a3d7572fdd" providerId="ADAL" clId="{58711F05-760E-4403-8454-E29878D5BE37}" dt="2021-11-04T14:57:27.284" v="730" actId="20577"/>
          <ac:spMkLst>
            <pc:docMk/>
            <pc:sldMk cId="2761562025" sldId="301"/>
            <ac:spMk id="3" creationId="{954CBF29-2B71-45BA-AA3A-FEAFB29B28FA}"/>
          </ac:spMkLst>
        </pc:spChg>
      </pc:sldChg>
      <pc:sldChg chg="modSp mod">
        <pc:chgData name="Ogunyemi, Maria" userId="a11f0b0b-7ccd-4b8f-b2f5-42a3d7572fdd" providerId="ADAL" clId="{58711F05-760E-4403-8454-E29878D5BE37}" dt="2021-11-04T15:00:57.912" v="807" actId="20577"/>
        <pc:sldMkLst>
          <pc:docMk/>
          <pc:sldMk cId="1447437583" sldId="302"/>
        </pc:sldMkLst>
        <pc:spChg chg="mod">
          <ac:chgData name="Ogunyemi, Maria" userId="a11f0b0b-7ccd-4b8f-b2f5-42a3d7572fdd" providerId="ADAL" clId="{58711F05-760E-4403-8454-E29878D5BE37}" dt="2021-11-04T15:00:57.912" v="807" actId="20577"/>
          <ac:spMkLst>
            <pc:docMk/>
            <pc:sldMk cId="1447437583" sldId="302"/>
            <ac:spMk id="3" creationId="{F793349C-C55D-4314-A6FF-760B4094F8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51275-14BC-4C2C-8138-81E05D2B0F8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F4A30-EDFB-4AA2-8E30-DF4EED22E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18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4A30-EDFB-4AA2-8E30-DF4EED22E5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87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9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3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053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822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117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05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308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89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12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51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9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4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5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4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8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2EE3B-22DB-4277-89AE-BC027749A41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E67A8C-E549-4478-87EE-1C1C32E0C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48A522-1170-4E6D-8A56-A7AEA96BB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Summary of Feedback &amp; Next Steps from Listening Hub </a:t>
            </a:r>
            <a:br>
              <a:rPr lang="en-GB" sz="2400" dirty="0">
                <a:solidFill>
                  <a:srgbClr val="FFFFFF"/>
                </a:solidFill>
              </a:rPr>
            </a:br>
            <a:r>
              <a:rPr lang="en-GB" sz="2400" dirty="0">
                <a:solidFill>
                  <a:srgbClr val="FFFFFF"/>
                </a:solidFill>
              </a:rPr>
              <a:t>E-safety Event</a:t>
            </a:r>
          </a:p>
        </p:txBody>
      </p:sp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A6333168-04C5-4800-B1CD-A2D84915CA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2750304"/>
            <a:ext cx="3856774" cy="14462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419C-AE91-479B-AFAD-E2E758EF5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aseline="30000" dirty="0">
                <a:solidFill>
                  <a:srgbClr val="FFFFFF"/>
                </a:solidFill>
              </a:rPr>
              <a:t>04/11/2021 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7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8CBF3-EEFC-4034-AEA8-08BC75E2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0026"/>
            <a:ext cx="8596668" cy="51434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THEMES FROM LISTENING HUB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CBF29-2B71-45BA-AA3A-FEAFB29B2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9150"/>
            <a:ext cx="8596668" cy="5419725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Online safety should be taken seriously across all platforms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Gaming have chat functions so YP can be vulnerable to abuse i.e. Discord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Not just young people also older adults vulnerable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Personal data being misused i.e. banking/selling details/adverts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Parents/carers need to ask more about what YP are accessing online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Recognition that All family members need to be aware of risks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Trends on line (“The lip challenge”) – “Stan Culture” – challenges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Police limits to control especially outside the UK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Difficulties of protecting children/YP online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Mental Health impact – cyber Bullying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Diversity and degrees of vulnerability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Parents/carers not having the knowledge around e-safety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Positives of being online – making friends/if isolated/sense of belonging/gaining confidence/positives of learning i.e. healthy eating etc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Strengths of having “trusted” people to go to such as Youth Workers when concerned</a:t>
            </a: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6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4D304-698D-4821-B32E-F31BC324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19125"/>
            <a:ext cx="8596668" cy="55245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NEXT STEPS IDENTIFIED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3349C-C55D-4314-A6FF-760B4094F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8301"/>
            <a:ext cx="8596668" cy="4600574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What specific support is needed amongst the population of Salford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Guidance about on-line Safety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“Urban dictionary for slang terms”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Resources for professionals and communities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“Top Tips” for Safety on line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“How do we pull this together for Salford”? “Do we have a national online strategy/platform?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 protocol within schools to tell pupils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Need to learn more/recognise the dangers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YP to facilitate further discussions/Training with families &amp; professionals 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YP to be central to any Guidance/Protocols etc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The value of intergenerational discussions/assemblies/space to talk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375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1128</TotalTime>
  <Words>289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Comic Sans MS</vt:lpstr>
      <vt:lpstr>Trebuchet MS</vt:lpstr>
      <vt:lpstr>Wingdings 3</vt:lpstr>
      <vt:lpstr>Facet</vt:lpstr>
      <vt:lpstr>Summary of Feedback &amp; Next Steps from Listening Hub  E-safety Event</vt:lpstr>
      <vt:lpstr>THEMES FROM LISTENING HUB EVENT</vt:lpstr>
      <vt:lpstr>NEXT STEPS IDENTIFIED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20</dc:title>
  <dc:creator>Johnson, Lucy</dc:creator>
  <cp:lastModifiedBy>Ogunyemi, Maria</cp:lastModifiedBy>
  <cp:revision>40</cp:revision>
  <dcterms:created xsi:type="dcterms:W3CDTF">2021-03-29T13:03:44Z</dcterms:created>
  <dcterms:modified xsi:type="dcterms:W3CDTF">2021-11-04T15:01:06Z</dcterms:modified>
</cp:coreProperties>
</file>